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8" r:id="rId3"/>
    <p:sldId id="259" r:id="rId4"/>
    <p:sldId id="284" r:id="rId5"/>
    <p:sldId id="263" r:id="rId6"/>
    <p:sldId id="264" r:id="rId7"/>
    <p:sldId id="265" r:id="rId8"/>
    <p:sldId id="285" r:id="rId9"/>
    <p:sldId id="272" r:id="rId10"/>
    <p:sldId id="282" r:id="rId11"/>
    <p:sldId id="281" r:id="rId12"/>
    <p:sldId id="28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68" autoAdjust="0"/>
    <p:restoredTop sz="94343" autoAdjust="0"/>
  </p:normalViewPr>
  <p:slideViewPr>
    <p:cSldViewPr snapToGrid="0">
      <p:cViewPr>
        <p:scale>
          <a:sx n="60" d="100"/>
          <a:sy n="60" d="100"/>
        </p:scale>
        <p:origin x="102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94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977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212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298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36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538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205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406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646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643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6254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208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86729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216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300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63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FEA09-FD2C-4CFB-9F9C-6517C6E6EBA9}" type="datetimeFigureOut">
              <a:rPr lang="ru-RU" smtClean="0"/>
              <a:t>30.09.2018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F33DD91-2E7E-4DEC-A8DA-8760D9213D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547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cap="all" dirty="0"/>
              <a:t> </a:t>
            </a:r>
            <a:r>
              <a:rPr lang="ru-RU" sz="2000" b="1" cap="all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ДОШКОЛЬНОЕ ОБРАЗОВАТЕЛЬНОЕ УЧРЕЖДЕНИЕ «ДЕТСКИЙ САД КОМБИНИРОВАННОГО ВИДА №106 «ЗАБАВА»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2955" y="2245895"/>
            <a:ext cx="8596668" cy="4072689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4400" b="1" dirty="0">
                <a:solidFill>
                  <a:schemeClr val="accent2"/>
                </a:solidFill>
              </a:rPr>
              <a:t> </a:t>
            </a:r>
            <a:r>
              <a:rPr lang="ru-RU" sz="12800" b="1" dirty="0">
                <a:solidFill>
                  <a:schemeClr val="accent1">
                    <a:lumMod val="75000"/>
                  </a:schemeClr>
                </a:solidFill>
              </a:rPr>
              <a:t>Анализ и фотоотчет о проведенных мероприятиях в рамках профсоюзной недели «Охрана труда-забота профсоюза» МАДОУ №106 «Забава».</a:t>
            </a:r>
            <a:endParaRPr lang="ru-RU" sz="128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128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r">
              <a:buNone/>
            </a:pPr>
            <a:r>
              <a:rPr lang="ru-RU" sz="12800" b="1" dirty="0">
                <a:solidFill>
                  <a:schemeClr val="accent2"/>
                </a:solidFill>
              </a:rPr>
              <a:t> </a:t>
            </a:r>
            <a:r>
              <a:rPr lang="ru-RU" sz="7200" b="1" dirty="0" smtClean="0">
                <a:solidFill>
                  <a:schemeClr val="accent2"/>
                </a:solidFill>
              </a:rPr>
              <a:t>Председатель ППО Смирнова Е.В.</a:t>
            </a:r>
            <a:endParaRPr lang="ru-RU" sz="72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ru-RU" sz="12800" b="1" dirty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  <a:p>
            <a:pPr marL="0" indent="0">
              <a:buNone/>
            </a:pPr>
            <a:r>
              <a:rPr lang="ru-RU" sz="12800" b="1" dirty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  <a:p>
            <a:pPr marL="0" indent="0">
              <a:buNone/>
            </a:pPr>
            <a:r>
              <a:rPr lang="ru-RU" sz="12800" dirty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  <a:p>
            <a:pPr marL="0" indent="0">
              <a:buNone/>
            </a:pPr>
            <a:endParaRPr lang="ru-RU" sz="62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sz="6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 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167" y="4106779"/>
            <a:ext cx="2326107" cy="221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3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3673" y="853202"/>
            <a:ext cx="9296400" cy="1318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37657" y="1196987"/>
            <a:ext cx="6971212" cy="3356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МАДОУ №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106 «Забава» с 24-30.09.2018г. была проведена профсоюзная неделя охраны труда. Она прошла под девизом «Охрана труда – забота профсоюза.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проведения: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совершенствование системы работы по улучшению условий и охраны труда, повышение безопасности и сохранности здоровья работников и профилактике травматизма.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90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809897"/>
            <a:ext cx="8596668" cy="523146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проведения недели охраны труда был создан оргкомитет из 5 человек, председателем которого назначен председатель первичной профсоюзной организации, воспитатель Смирнова Е.В, заместитель уполномоченный по охране труда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Огейчук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Л.Ф.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668" y="3643171"/>
            <a:ext cx="2265529" cy="141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1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рамках недели были проведены мероприятия с коллективом сотрудников:</a:t>
            </a:r>
            <a:b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8176" y="2096421"/>
            <a:ext cx="8596668" cy="3880773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Доклад председатель ППО Смирнова Е.В. «Профсоюз на защите охраны труда».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Практические занятия «Оказание первой медицинской помощи».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1560"/>
              </a:lnSpc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Викторина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«Знатоки охраны труда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(Уполномоченный по </a:t>
            </a:r>
          </a:p>
          <a:p>
            <a:pPr marL="0" indent="0">
              <a:lnSpc>
                <a:spcPts val="1560"/>
              </a:lnSpc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Огейчук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Л.Ф.)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Измерение у сотрудников давления и уровня сахара в крови</a:t>
            </a:r>
            <a:endParaRPr lang="ru-RU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соблюдением техники безопасности на рабочем месте.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94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684" y="473123"/>
            <a:ext cx="8596668" cy="1320800"/>
          </a:xfrm>
        </p:spPr>
        <p:txBody>
          <a:bodyPr>
            <a:noAutofit/>
          </a:bodyPr>
          <a:lstStyle/>
          <a:p>
            <a:pPr lvl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Доклад председатель ППО Смирнова Е.В. «Профсоюз на защите охраны труда».</a:t>
            </a:r>
            <a:b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3487" y="1916041"/>
            <a:ext cx="3383280" cy="45239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355" y="2024743"/>
            <a:ext cx="2769326" cy="339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58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Практические занятия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Оказание первой медицинской помощи».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66274" y="2160588"/>
            <a:ext cx="3513221" cy="4480844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06189" y="2160588"/>
            <a:ext cx="3673643" cy="448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5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/>
              <a:t>Викторина «Знатоки охраны труда». (Уполномоченный по </a:t>
            </a:r>
            <a:r>
              <a:rPr lang="ru-RU" sz="2800" b="1" dirty="0" smtClean="0"/>
              <a:t>ОТ </a:t>
            </a:r>
            <a:r>
              <a:rPr lang="ru-RU" sz="2800" b="1" dirty="0" err="1"/>
              <a:t>Огейчук</a:t>
            </a:r>
            <a:r>
              <a:rPr lang="ru-RU" sz="2800" b="1" dirty="0"/>
              <a:t> Л.Ф.)</a:t>
            </a:r>
            <a:br>
              <a:rPr lang="ru-RU" sz="2800" b="1" dirty="0"/>
            </a:br>
            <a:endParaRPr lang="ru-RU" sz="2800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7009" y="1930400"/>
            <a:ext cx="6607602" cy="424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57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5221" y="1203158"/>
            <a:ext cx="5582653" cy="4838204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64968" y="1203158"/>
            <a:ext cx="5309937" cy="483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09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Измерение у сотрудников давления и уровня сахара в крови</a:t>
            </a:r>
            <a:br>
              <a:rPr lang="ru-RU" b="1" dirty="0"/>
            </a:br>
            <a:endParaRPr lang="ru-RU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06507" y="2160588"/>
            <a:ext cx="3925773" cy="3881437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71410" y="2160588"/>
            <a:ext cx="3785937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1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Контроль за соблюдением техники безопасности на рабочем месте.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0187" y="2149641"/>
            <a:ext cx="2662991" cy="3545306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454" y="2160588"/>
            <a:ext cx="4267200" cy="4256254"/>
          </a:xfrm>
        </p:spPr>
      </p:pic>
    </p:spTree>
    <p:extLst>
      <p:ext uri="{BB962C8B-B14F-4D97-AF65-F5344CB8AC3E}">
        <p14:creationId xmlns:p14="http://schemas.microsoft.com/office/powerpoint/2010/main" val="394508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20842"/>
            <a:ext cx="8596668" cy="1609558"/>
          </a:xfrm>
        </p:spPr>
        <p:txBody>
          <a:bodyPr/>
          <a:lstStyle/>
          <a:p>
            <a:pPr algn="ctr"/>
            <a:r>
              <a:rPr lang="ru-RU" b="1" dirty="0" smtClean="0"/>
              <a:t>Безопасность важнее всего!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04" y="1796716"/>
            <a:ext cx="3705727" cy="424530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311" y="1796716"/>
            <a:ext cx="3818742" cy="4245309"/>
          </a:xfrm>
        </p:spPr>
      </p:pic>
    </p:spTree>
    <p:extLst>
      <p:ext uri="{BB962C8B-B14F-4D97-AF65-F5344CB8AC3E}">
        <p14:creationId xmlns:p14="http://schemas.microsoft.com/office/powerpoint/2010/main" val="30011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54842"/>
            <a:ext cx="8596668" cy="157555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СПАСИБО ЗА ВНИМАНИЕ!!!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0674" y="1716505"/>
            <a:ext cx="5839326" cy="46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1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418</TotalTime>
  <Words>215</Words>
  <Application>Microsoft Office PowerPoint</Application>
  <PresentationFormat>Широкоэкранный</PresentationFormat>
  <Paragraphs>32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Wingdings 3</vt:lpstr>
      <vt:lpstr>Аспект</vt:lpstr>
      <vt:lpstr> МУНИЦИПАЛЬНОЕ АВТОНОМНОЕ ДОШКОЛЬНОЕ ОБРАЗОВАТЕЛЬНОЕ УЧРЕЖДЕНИЕ «ДЕТСКИЙ САД КОМБИНИРОВАННОГО ВИДА №106 «ЗАБАВА»   </vt:lpstr>
      <vt:lpstr>Презентация PowerPoint</vt:lpstr>
      <vt:lpstr> </vt:lpstr>
      <vt:lpstr>В рамках недели были проведены мероприятия с коллективом сотрудников: </vt:lpstr>
      <vt:lpstr>Доклад председатель ППО Смирнова Е.В. «Профсоюз на защите охраны труда». </vt:lpstr>
      <vt:lpstr>Практические занятия  «Оказание первой медицинской помощи». </vt:lpstr>
      <vt:lpstr>Викторина «Знатоки охраны труда». (Уполномоченный по ОТ Огейчук Л.Ф.) </vt:lpstr>
      <vt:lpstr>Презентация PowerPoint</vt:lpstr>
      <vt:lpstr>Измерение у сотрудников давления и уровня сахара в крови </vt:lpstr>
      <vt:lpstr>Контроль за соблюдением техники безопасности на рабочем месте.</vt:lpstr>
      <vt:lpstr>Безопасность важнее всего!</vt:lpstr>
      <vt:lpstr>СПАСИБО ЗА ВНИМАНИЕ!!!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на тему : «Будь здоров малыш» во второй младшей группе №4</dc:title>
  <dc:creator>Михаил Смирнов</dc:creator>
  <cp:lastModifiedBy>Михаил Смирнов</cp:lastModifiedBy>
  <cp:revision>32</cp:revision>
  <dcterms:created xsi:type="dcterms:W3CDTF">2016-03-15T15:49:44Z</dcterms:created>
  <dcterms:modified xsi:type="dcterms:W3CDTF">2018-09-30T17:09:31Z</dcterms:modified>
</cp:coreProperties>
</file>